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46EA758-D7DC-4F0C-8A45-DC99968BFFAA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29BE7D4-1D9A-4A36-A2DF-DF7583D1B7B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371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758-D7DC-4F0C-8A45-DC99968BFFAA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BE7D4-1D9A-4A36-A2DF-DF7583D1B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240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758-D7DC-4F0C-8A45-DC99968BFFAA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BE7D4-1D9A-4A36-A2DF-DF7583D1B7B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61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758-D7DC-4F0C-8A45-DC99968BFFAA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BE7D4-1D9A-4A36-A2DF-DF7583D1B7B9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087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758-D7DC-4F0C-8A45-DC99968BFFAA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BE7D4-1D9A-4A36-A2DF-DF7583D1B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592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758-D7DC-4F0C-8A45-DC99968BFFAA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BE7D4-1D9A-4A36-A2DF-DF7583D1B7B9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162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758-D7DC-4F0C-8A45-DC99968BFFAA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BE7D4-1D9A-4A36-A2DF-DF7583D1B7B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777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758-D7DC-4F0C-8A45-DC99968BFFAA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BE7D4-1D9A-4A36-A2DF-DF7583D1B7B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832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758-D7DC-4F0C-8A45-DC99968BFFAA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BE7D4-1D9A-4A36-A2DF-DF7583D1B7B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476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758-D7DC-4F0C-8A45-DC99968BFFAA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BE7D4-1D9A-4A36-A2DF-DF7583D1B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246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758-D7DC-4F0C-8A45-DC99968BFFAA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BE7D4-1D9A-4A36-A2DF-DF7583D1B7B9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57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758-D7DC-4F0C-8A45-DC99968BFFAA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BE7D4-1D9A-4A36-A2DF-DF7583D1B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055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758-D7DC-4F0C-8A45-DC99968BFFAA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BE7D4-1D9A-4A36-A2DF-DF7583D1B7B9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59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758-D7DC-4F0C-8A45-DC99968BFFAA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BE7D4-1D9A-4A36-A2DF-DF7583D1B7B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758-D7DC-4F0C-8A45-DC99968BFFAA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BE7D4-1D9A-4A36-A2DF-DF7583D1B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956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758-D7DC-4F0C-8A45-DC99968BFFAA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BE7D4-1D9A-4A36-A2DF-DF7583D1B7B9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674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A758-D7DC-4F0C-8A45-DC99968BFFAA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BE7D4-1D9A-4A36-A2DF-DF7583D1B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104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46EA758-D7DC-4F0C-8A45-DC99968BFFAA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9BE7D4-1D9A-4A36-A2DF-DF7583D1B7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9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uice_vesicles" TargetMode="External"/><Relationship Id="rId2" Type="http://schemas.openxmlformats.org/officeDocument/2006/relationships/hyperlink" Target="https://en.wikipedia.org/wiki/Carpe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.wikipedia.org/wiki/Climacteric_(botany)" TargetMode="External"/><Relationship Id="rId4" Type="http://schemas.openxmlformats.org/officeDocument/2006/relationships/hyperlink" Target="https://en.wikipedia.org/wiki/See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9B08B3-D835-2E0F-C5BA-3F3CBBB46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5" y="132922"/>
            <a:ext cx="11866651" cy="662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36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15EA77-59B4-5405-9E43-B4C626512198}"/>
              </a:ext>
            </a:extLst>
          </p:cNvPr>
          <p:cNvSpPr txBox="1"/>
          <p:nvPr/>
        </p:nvSpPr>
        <p:spPr>
          <a:xfrm>
            <a:off x="821933" y="832207"/>
            <a:ext cx="1071594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Name  :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Sweet Orange</a:t>
            </a: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Scientific Name  :   </a:t>
            </a:r>
            <a:r>
              <a:rPr lang="en-IN" sz="2400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Citrus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Family                : </a:t>
            </a:r>
            <a:r>
              <a:rPr lang="en-IN" sz="2400" b="0" i="0" dirty="0" err="1">
                <a:solidFill>
                  <a:srgbClr val="47474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Rutaceae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Habit      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It is a </a:t>
            </a:r>
            <a:r>
              <a:rPr lang="en-US" sz="2400" b="0" i="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flowering tree</a:t>
            </a:r>
            <a:r>
              <a:rPr lang="en-US" sz="24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and its height in maturity can range between 16 and 50 ft. (between 5 and 15 m). Orange tree is grown mostly for its fruits, but also for its flowers and as an ornamental.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       : The orange originated in a region compassing 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Southern China, Northeast India, and Myanmar </a:t>
            </a:r>
          </a:p>
        </p:txBody>
      </p:sp>
    </p:spTree>
    <p:extLst>
      <p:ext uri="{BB962C8B-B14F-4D97-AF65-F5344CB8AC3E}">
        <p14:creationId xmlns:p14="http://schemas.microsoft.com/office/powerpoint/2010/main" val="1261085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33FD13-823F-E739-7504-344669A825BE}"/>
              </a:ext>
            </a:extLst>
          </p:cNvPr>
          <p:cNvSpPr txBox="1"/>
          <p:nvPr/>
        </p:nvSpPr>
        <p:spPr>
          <a:xfrm>
            <a:off x="595901" y="739739"/>
            <a:ext cx="1074676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The orange tree is a relatively small evergreen, flowering tree, with an average height of 9 to 10 m (30 to 33 ft). The orange contains a number of distinct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Carp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carpels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(segments or pigs, botanically the fruits) inside, typically about ten, each delimited by a membrane and containing many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Juice vesicl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juice-filled vesicles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 usually a few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See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pips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When unripe, the fruit is green. The grainy irregular rind of the ripe fruit can range from bright orange to yellow-orange, but frequently retains green patches or, under warm climate conditions, remains entirely green. Like all other citrus fruits, the sweet orange is non-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Climacteric (botan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climacteric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not ripening off the tree. </a:t>
            </a:r>
          </a:p>
          <a:p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27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9BEDF5-3486-9335-9091-C5D562016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7" y="0"/>
            <a:ext cx="12099533" cy="670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60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B806F-8A43-237C-5513-55E8691604B8}"/>
              </a:ext>
            </a:extLst>
          </p:cNvPr>
          <p:cNvSpPr txBox="1"/>
          <p:nvPr/>
        </p:nvSpPr>
        <p:spPr>
          <a:xfrm>
            <a:off x="688369" y="739739"/>
            <a:ext cx="10726219" cy="5396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:</a:t>
            </a:r>
          </a:p>
          <a:p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Aiding with digestion.</a:t>
            </a:r>
            <a:r>
              <a:rPr lang="en-US" sz="2400" b="0" i="0" dirty="0">
                <a:solidFill>
                  <a:srgbClr val="1C0E40"/>
                </a:solidFill>
                <a:effectLst/>
                <a:highlight>
                  <a:srgbClr val="FEFCF9"/>
                </a:highlight>
                <a:latin typeface="Source Serif Pro" panose="02040603050405020204" pitchFamily="18" charset="0"/>
              </a:rPr>
              <a:t> The fiber content of oranges can help reduce belly fat or visceral fat. 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Helping regulate blood sugar and insulin levels.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Keeping your bowel movements regular.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Satiating your appetite for long periods.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1C0E40"/>
                </a:solidFill>
                <a:effectLst/>
                <a:highlight>
                  <a:srgbClr val="FEFCF9"/>
                </a:highlight>
                <a:latin typeface="Source Serif Pro" panose="02040603050405020204" pitchFamily="18" charset="0"/>
              </a:rPr>
              <a:t>The vitamin C content in oranges helps the body absorb iron. </a:t>
            </a:r>
            <a:endParaRPr lang="en-US" sz="2400" b="0" i="0" dirty="0">
              <a:solidFill>
                <a:srgbClr val="1C0E40"/>
              </a:solidFill>
              <a:effectLst/>
              <a:highlight>
                <a:srgbClr val="FEFCF9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1C0E40"/>
                </a:solidFill>
                <a:effectLst/>
                <a:highlight>
                  <a:srgbClr val="FEFCF9"/>
                </a:highlight>
                <a:latin typeface="Source Serif Pro" panose="02040603050405020204" pitchFamily="18" charset="0"/>
              </a:rPr>
              <a:t>Oranges pack flavonoids, which have antioxidant, anti-inflammatory</a:t>
            </a:r>
            <a:r>
              <a:rPr lang="en-US" sz="2400" b="0" i="1" dirty="0">
                <a:solidFill>
                  <a:srgbClr val="1C0E40"/>
                </a:solidFill>
                <a:effectLst/>
                <a:highlight>
                  <a:srgbClr val="FEFCF9"/>
                </a:highlight>
                <a:latin typeface="Source Serif Pro" panose="02040603050405020204" pitchFamily="18" charset="0"/>
              </a:rPr>
              <a:t>, </a:t>
            </a:r>
            <a:r>
              <a:rPr lang="en-US" sz="2400" b="0" i="0" dirty="0">
                <a:solidFill>
                  <a:srgbClr val="1C0E40"/>
                </a:solidFill>
                <a:effectLst/>
                <a:highlight>
                  <a:srgbClr val="FEFCF9"/>
                </a:highlight>
                <a:latin typeface="Source Serif Pro" panose="02040603050405020204" pitchFamily="18" charset="0"/>
              </a:rPr>
              <a:t>antiviral, and antimicrobial properties</a:t>
            </a:r>
            <a:r>
              <a:rPr lang="en-US" sz="2400" b="0" i="1" dirty="0">
                <a:solidFill>
                  <a:srgbClr val="1C0E40"/>
                </a:solidFill>
                <a:effectLst/>
                <a:highlight>
                  <a:srgbClr val="FEFCF9"/>
                </a:highlight>
                <a:latin typeface="Source Serif Pro" panose="020406030504050202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1C0E40"/>
                </a:solidFill>
                <a:effectLst/>
                <a:highlight>
                  <a:srgbClr val="FEFCF9"/>
                </a:highlight>
                <a:latin typeface="Source Serif Pro" panose="02040603050405020204" pitchFamily="18" charset="0"/>
              </a:rPr>
              <a:t>Oranges supply small amounts of calcium and magnesium.</a:t>
            </a:r>
            <a:endParaRPr lang="en-US" sz="2400" i="1" dirty="0">
              <a:solidFill>
                <a:srgbClr val="1C0E40"/>
              </a:solidFill>
              <a:highlight>
                <a:srgbClr val="FEFCF9"/>
              </a:highlight>
              <a:latin typeface="Source Serif Pro" panose="0204060305040502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1C0E40"/>
                </a:solidFill>
                <a:effectLst/>
                <a:highlight>
                  <a:srgbClr val="FEFCF9"/>
                </a:highlight>
                <a:latin typeface="Source Serif Pro" panose="02040603050405020204" pitchFamily="18" charset="0"/>
              </a:rPr>
              <a:t>In addition to vitamin C and fiber, oranges contain potassium and folate, two vital nutrients like </a:t>
            </a:r>
            <a:r>
              <a:rPr lang="en-IN" sz="2400" b="0" i="0" dirty="0">
                <a:solidFill>
                  <a:srgbClr val="1C0E40"/>
                </a:solidFill>
                <a:effectLst/>
                <a:highlight>
                  <a:srgbClr val="FEFCF9"/>
                </a:highlight>
                <a:latin typeface="Source Serif Pro" panose="02040603050405020204" pitchFamily="18" charset="0"/>
              </a:rPr>
              <a:t>calcium and magnesium.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2132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11</TotalTime>
  <Words>303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Garamond</vt:lpstr>
      <vt:lpstr>Source Serif Pro</vt:lpstr>
      <vt:lpstr>Times New Roman</vt:lpstr>
      <vt:lpstr>Wingdings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sunil kulkarni</dc:creator>
  <cp:lastModifiedBy>sunil kulkarni</cp:lastModifiedBy>
  <cp:revision>2</cp:revision>
  <dcterms:created xsi:type="dcterms:W3CDTF">2024-08-21T00:24:07Z</dcterms:created>
  <dcterms:modified xsi:type="dcterms:W3CDTF">2024-08-29T13:43:17Z</dcterms:modified>
</cp:coreProperties>
</file>